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2018-03-16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2018-03-16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270BEF8-B1F4-43E5-AFA6-B74A98CB8126}" type="datetimeFigureOut">
              <a:rPr lang="ko-KR" altLang="en-US" smtClean="0"/>
              <a:pPr/>
              <a:t>2018-03-16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28728" y="428604"/>
            <a:ext cx="7429552" cy="62083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sz="2800" dirty="0" smtClean="0">
                <a:latin typeface="+mj-ea"/>
              </a:rPr>
              <a:t>2018.4</a:t>
            </a:r>
            <a:r>
              <a:rPr lang="ko-KR" altLang="en-US" sz="2800" dirty="0" smtClean="0">
                <a:latin typeface="+mj-ea"/>
              </a:rPr>
              <a:t>월</a:t>
            </a:r>
            <a:r>
              <a:rPr lang="en-US" altLang="ko-KR" sz="2800" dirty="0" smtClean="0">
                <a:latin typeface="+mj-ea"/>
              </a:rPr>
              <a:t>~6</a:t>
            </a:r>
            <a:r>
              <a:rPr lang="ko-KR" altLang="en-US" sz="2800" dirty="0" smtClean="0">
                <a:latin typeface="+mj-ea"/>
              </a:rPr>
              <a:t>월 주안</a:t>
            </a:r>
            <a:r>
              <a:rPr lang="en-US" altLang="ko-KR" sz="2800" dirty="0" smtClean="0">
                <a:latin typeface="+mj-ea"/>
              </a:rPr>
              <a:t>3</a:t>
            </a:r>
            <a:r>
              <a:rPr lang="ko-KR" altLang="en-US" sz="2800" dirty="0" smtClean="0">
                <a:latin typeface="+mj-ea"/>
              </a:rPr>
              <a:t>동 행정복지센터프로그램 수강생모집 </a:t>
            </a:r>
            <a:endParaRPr lang="ko-KR" altLang="en-US" sz="2800" dirty="0">
              <a:latin typeface="+mj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403648" y="1268760"/>
          <a:ext cx="7056783" cy="4250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906"/>
                <a:gridCol w="2097183"/>
                <a:gridCol w="1130844"/>
                <a:gridCol w="1432402"/>
                <a:gridCol w="799448"/>
              </a:tblGrid>
              <a:tr h="4457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프로그램명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운 영 일 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수강료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원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장소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강사소개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3439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초급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(09:30~10:30)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월 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박성열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960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중급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(10:30~11:30)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월 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풍물교실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(14:30~16:30)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윤정순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5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노래교실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(14:30~16:00)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(15:30~17:00)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월 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박부전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핫라핏댄스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19:20~20:30)</a:t>
                      </a:r>
                    </a:p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둘째주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0:00~21:00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이윤정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305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라인댄스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(13:00~14:00)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이현미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4380">
                <a:tc gridSpan="5">
                  <a:txBody>
                    <a:bodyPr/>
                    <a:lstStyle/>
                    <a:p>
                      <a:pPr algn="l" latinLnBrk="1">
                        <a:buFont typeface="Arial" charset="0"/>
                        <a:buNone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수강기간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4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~6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개월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대      상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주민  누구나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  <a:p>
                      <a:pPr algn="l" latinLnBrk="1">
                        <a:buFont typeface="Arial" charset="0"/>
                        <a:buNone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모집인원 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충원시까지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 *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신청방법 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주안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3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동  행정복지센터  방문 접수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전화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728-6363)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379</TotalTime>
  <Words>156</Words>
  <Application>Microsoft Office PowerPoint</Application>
  <PresentationFormat>화면 슬라이드 쇼(4:3)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태양</vt:lpstr>
      <vt:lpstr>2018.4월~6월 주안3동 행정복지센터프로그램 수강생모집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2015. 2분기 주안3동 주민자치센터 프로그램 안내</dc:title>
  <dc:creator>user</dc:creator>
  <cp:lastModifiedBy>NAMGU</cp:lastModifiedBy>
  <cp:revision>46</cp:revision>
  <dcterms:created xsi:type="dcterms:W3CDTF">2015-03-18T01:15:56Z</dcterms:created>
  <dcterms:modified xsi:type="dcterms:W3CDTF">2018-03-16T05:30:26Z</dcterms:modified>
</cp:coreProperties>
</file>